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0A092EC3-E402-469C-B65E-902816CE4255}">
          <p14:sldIdLst>
            <p14:sldId id="264"/>
            <p14:sldId id="265"/>
            <p14:sldId id="266"/>
            <p14:sldId id="267"/>
          </p14:sldIdLst>
        </p14:section>
        <p14:section name="제목 없는 구역" id="{2CD62D2B-49E6-48DB-8AD2-57A4245BFB9E}">
          <p14:sldIdLst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FC5CC3-5A59-464D-AEBF-B1513CF38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F604D07-9051-40FF-891F-704E73845F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FF55603-330C-437F-AF58-7C9B7E153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D3A6-71A3-42E9-B32C-EE2C9540D200}" type="datetimeFigureOut">
              <a:rPr lang="ko-KR" altLang="en-US" smtClean="0"/>
              <a:t>2020-10-29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6265E5D-1F8C-4AD2-A6C5-B047FD5FA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C1AAE4D-210B-4757-95A5-AE063BD63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5D67-A7E5-413E-B0EF-CE4E3EF0CB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2826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B57E6F3-19CD-4246-837B-1F07DF94C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5F7901C-0680-4ED1-8633-E3E5D7040E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E9202F6-365D-4E0C-B4A7-EEDE0F347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D3A6-71A3-42E9-B32C-EE2C9540D200}" type="datetimeFigureOut">
              <a:rPr lang="ko-KR" altLang="en-US" smtClean="0"/>
              <a:t>2020-10-29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2A28B33-7A01-46BD-BF82-D843E4C76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6FB5F93-EA67-4FDB-8BF4-3909E0B66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5D67-A7E5-413E-B0EF-CE4E3EF0CB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8206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D936C32-D107-4960-A68A-4B416AD502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51AA4A4-4E18-420C-BF26-95937C9E43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B79E4DE-9190-4925-A88A-CF31D3168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D3A6-71A3-42E9-B32C-EE2C9540D200}" type="datetimeFigureOut">
              <a:rPr lang="ko-KR" altLang="en-US" smtClean="0"/>
              <a:t>2020-10-29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D85EDB8-781F-48DB-AF5E-E0D39109F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894746F-6963-4A01-9A29-1D058BDED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5D67-A7E5-413E-B0EF-CE4E3EF0CB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8274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CBBF22-B93B-44D3-ACAD-26EEB4F48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2DC1AC4-E33A-40E2-A088-0329BE8DA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6C527B9-DD43-4879-A4A2-4835A9216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D3A6-71A3-42E9-B32C-EE2C9540D200}" type="datetimeFigureOut">
              <a:rPr lang="ko-KR" altLang="en-US" smtClean="0"/>
              <a:t>2020-10-29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636D670-C54B-4126-B124-53714E80B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E5B676-EF69-49A7-A930-AD03EF53F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5D67-A7E5-413E-B0EF-CE4E3EF0CB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4248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3912EC-E271-40A8-98E8-692EE0989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E07484E-F680-40EE-A6C9-EDC596F1D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23AF0C1-2F8C-43AA-A337-2B3A8B695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D3A6-71A3-42E9-B32C-EE2C9540D200}" type="datetimeFigureOut">
              <a:rPr lang="ko-KR" altLang="en-US" smtClean="0"/>
              <a:t>2020-10-29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A91DB15-8D5A-4D61-B87C-7613DBA53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4EAF0D3-AB27-484D-9A72-D54DE7938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5D67-A7E5-413E-B0EF-CE4E3EF0CB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1899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B016C2-DBEF-46E4-BD65-52AF96DBA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EDCBCC3-0D22-4A46-8E3B-9FDB7E3DF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B71BFC7-6B50-4331-9CDB-2B2820150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6368F03-4178-47ED-B772-34A4A2007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D3A6-71A3-42E9-B32C-EE2C9540D200}" type="datetimeFigureOut">
              <a:rPr lang="ko-KR" altLang="en-US" smtClean="0"/>
              <a:t>2020-10-29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E9AA722-CA3C-4370-B13F-FF1E0270E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21B56D8-C9A7-4CF0-9F73-F51E81F0A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5D67-A7E5-413E-B0EF-CE4E3EF0CB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4908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AE92AE-A3E2-411C-B95B-452A9424F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B9BD73B-5116-449D-8F73-7DBB3DBA6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BF18314-2594-49B6-834A-B738EECCD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44DB2D0-75D1-4A37-8FC2-B95824F353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33CA69B-8716-4D90-ABBB-B4131436F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CCCA7A4-44C0-4919-A7CD-0E5DC0929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D3A6-71A3-42E9-B32C-EE2C9540D200}" type="datetimeFigureOut">
              <a:rPr lang="ko-KR" altLang="en-US" smtClean="0"/>
              <a:t>2020-10-29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D6E3410-6D1C-4592-9323-968379EEC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9550D7E-C5D3-4FCB-BD8D-F8040CD93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5D67-A7E5-413E-B0EF-CE4E3EF0CB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5381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FCC2EE-650F-4D1D-8D23-CA78A2069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A87C4DD-A337-49D0-9035-C806C77B0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D3A6-71A3-42E9-B32C-EE2C9540D200}" type="datetimeFigureOut">
              <a:rPr lang="ko-KR" altLang="en-US" smtClean="0"/>
              <a:t>2020-10-29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3F347DF-18E9-4F08-BE47-09B0852B0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83FE04D-157B-4A35-B438-ACA87F2D9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5D67-A7E5-413E-B0EF-CE4E3EF0CB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7616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B538BA2-01BF-46EA-BE74-6BFB85BB7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D3A6-71A3-42E9-B32C-EE2C9540D200}" type="datetimeFigureOut">
              <a:rPr lang="ko-KR" altLang="en-US" smtClean="0"/>
              <a:t>2020-10-29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0E2BE4F-B100-44F0-B064-4E1F7344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EBB56AC-E218-4A78-952F-CD8A7CE2D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5D67-A7E5-413E-B0EF-CE4E3EF0CB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4496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99A150-86EF-452E-9494-97B147199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1F3CFF8-1D5B-4D10-8E05-B2AA8A722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927F831-D224-4E84-97C7-A0441307D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6FBE4DB-07BD-4689-9911-A3C34A9B6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D3A6-71A3-42E9-B32C-EE2C9540D200}" type="datetimeFigureOut">
              <a:rPr lang="ko-KR" altLang="en-US" smtClean="0"/>
              <a:t>2020-10-29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C8988A6-15F7-4E67-82B3-EA3C8E296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BD64617-EBE4-40FA-8FF9-9F5D62170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5D67-A7E5-413E-B0EF-CE4E3EF0CB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3957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1CC7AC-C86B-4C95-B336-C700AAA96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4DD21DD-61D2-45E1-8270-92892CD000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12F4927-95EB-417D-ADF6-67C008A06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41A3468-63F5-4F9C-B1E6-87B73DA3A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D3A6-71A3-42E9-B32C-EE2C9540D200}" type="datetimeFigureOut">
              <a:rPr lang="ko-KR" altLang="en-US" smtClean="0"/>
              <a:t>2020-10-29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3679E59-4812-4180-9894-6DB07174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2F70D32-B8C0-43AD-A9DA-8EF2A0DC2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5D67-A7E5-413E-B0EF-CE4E3EF0CB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0854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BD6ADC7-FF6F-4644-970D-266D74710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746AF99-678C-41E8-8A4E-84A5B12EC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ECDA3D0-6AC1-4F5A-BC47-FBB9D43895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3D3A6-71A3-42E9-B32C-EE2C9540D200}" type="datetimeFigureOut">
              <a:rPr lang="ko-KR" altLang="en-US" smtClean="0"/>
              <a:t>2020-10-29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3F66717-55AB-4664-B2F6-5FD12C6C70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AF16685-8B5F-4E8D-8EB0-8F1A4F7380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65D67-A7E5-413E-B0EF-CE4E3EF0CB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317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D33FBC-AE30-4598-8507-5ACCC294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6600" dirty="0"/>
              <a:t>호주</a:t>
            </a:r>
            <a:r>
              <a:rPr lang="en-US" altLang="ko-KR" sz="6600" dirty="0"/>
              <a:t>{</a:t>
            </a:r>
            <a:r>
              <a:rPr lang="ko-KR" altLang="en-US" sz="6600" dirty="0"/>
              <a:t>오스트레일리아</a:t>
            </a:r>
            <a:r>
              <a:rPr lang="en-US" altLang="ko-KR" sz="6600" dirty="0"/>
              <a:t>}</a:t>
            </a:r>
            <a:endParaRPr lang="ko-KR" altLang="en-US" sz="66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E67D90-FF16-4882-877C-299A62159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3600" dirty="0">
                <a:solidFill>
                  <a:srgbClr val="FFFF00"/>
                </a:solidFill>
              </a:rPr>
              <a:t>안녕하세요 제가 조사할 나라는 호주입니다</a:t>
            </a:r>
            <a:endParaRPr lang="en-US" altLang="ko-KR" sz="36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ko-KR" altLang="en-US" sz="1600" dirty="0">
                <a:solidFill>
                  <a:schemeClr val="accent1">
                    <a:lumMod val="50000"/>
                  </a:schemeClr>
                </a:solidFill>
              </a:rPr>
              <a:t>오세아니아 지역에 위치한 영연방 왕국이다</a:t>
            </a:r>
          </a:p>
        </p:txBody>
      </p:sp>
    </p:spTree>
    <p:extLst>
      <p:ext uri="{BB962C8B-B14F-4D97-AF65-F5344CB8AC3E}">
        <p14:creationId xmlns:p14="http://schemas.microsoft.com/office/powerpoint/2010/main" val="3336467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43BE135-DA03-4E5C-BF35-4937680E8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수도</a:t>
            </a:r>
            <a:r>
              <a:rPr lang="en-US" altLang="ko-KR" dirty="0"/>
              <a:t>: </a:t>
            </a:r>
            <a:r>
              <a:rPr lang="ko-KR" altLang="en-US" dirty="0"/>
              <a:t>캔버라</a:t>
            </a:r>
            <a:endParaRPr lang="en-US" altLang="ko-KR" dirty="0"/>
          </a:p>
          <a:p>
            <a:r>
              <a:rPr lang="ko-KR" altLang="en-US" dirty="0"/>
              <a:t>주요도시</a:t>
            </a:r>
            <a:r>
              <a:rPr lang="en-US" altLang="ko-KR" dirty="0"/>
              <a:t>: </a:t>
            </a:r>
            <a:r>
              <a:rPr lang="ko-KR" altLang="en-US" dirty="0"/>
              <a:t>시드니</a:t>
            </a:r>
            <a:r>
              <a:rPr lang="en-US" altLang="ko-KR" dirty="0"/>
              <a:t>,</a:t>
            </a:r>
            <a:r>
              <a:rPr lang="ko-KR" altLang="en-US" dirty="0"/>
              <a:t>멜버른</a:t>
            </a:r>
            <a:endParaRPr lang="en-US" altLang="ko-KR" dirty="0"/>
          </a:p>
          <a:p>
            <a:r>
              <a:rPr lang="ko-KR" altLang="en-US" dirty="0"/>
              <a:t>언어</a:t>
            </a:r>
            <a:r>
              <a:rPr lang="en-US" altLang="ko-KR" dirty="0"/>
              <a:t>: </a:t>
            </a:r>
            <a:r>
              <a:rPr lang="ko-KR" altLang="en-US" dirty="0"/>
              <a:t>영어</a:t>
            </a:r>
            <a:endParaRPr lang="en-US" altLang="ko-KR" dirty="0"/>
          </a:p>
          <a:p>
            <a:r>
              <a:rPr lang="ko-KR" altLang="en-US" dirty="0"/>
              <a:t>면적</a:t>
            </a:r>
            <a:r>
              <a:rPr lang="en-US" altLang="ko-KR" dirty="0"/>
              <a:t>: 7</a:t>
            </a:r>
            <a:r>
              <a:rPr lang="ko-KR" altLang="en-US" dirty="0"/>
              <a:t>억</a:t>
            </a:r>
            <a:r>
              <a:rPr lang="en-US" altLang="ko-KR" dirty="0"/>
              <a:t>412</a:t>
            </a:r>
            <a:r>
              <a:rPr lang="ko-KR" altLang="en-US" dirty="0"/>
              <a:t>만</a:t>
            </a:r>
            <a:r>
              <a:rPr lang="en-US" altLang="ko-KR" dirty="0"/>
              <a:t>2</a:t>
            </a:r>
            <a:r>
              <a:rPr lang="ko-KR" altLang="en-US" dirty="0"/>
              <a:t>천</a:t>
            </a:r>
            <a:r>
              <a:rPr lang="en-US" altLang="ko-KR" dirty="0"/>
              <a:t>HA{</a:t>
            </a:r>
            <a:r>
              <a:rPr lang="ko-KR" altLang="en-US" dirty="0"/>
              <a:t>세계</a:t>
            </a:r>
            <a:r>
              <a:rPr lang="en-US" altLang="ko-KR" dirty="0"/>
              <a:t>16</a:t>
            </a:r>
            <a:r>
              <a:rPr lang="ko-KR" altLang="en-US" dirty="0"/>
              <a:t>위</a:t>
            </a:r>
            <a:r>
              <a:rPr lang="en-US" altLang="ko-KR" dirty="0"/>
              <a:t>}</a:t>
            </a:r>
          </a:p>
          <a:p>
            <a:r>
              <a:rPr lang="ko-KR" altLang="en-US" dirty="0"/>
              <a:t>인구</a:t>
            </a:r>
            <a:r>
              <a:rPr lang="en-US" altLang="ko-KR" dirty="0"/>
              <a:t>:2.549</a:t>
            </a:r>
            <a:r>
              <a:rPr lang="ko-KR" altLang="en-US" dirty="0"/>
              <a:t>만</a:t>
            </a:r>
            <a:r>
              <a:rPr lang="en-US" altLang="ko-KR" dirty="0"/>
              <a:t>9.881</a:t>
            </a:r>
            <a:r>
              <a:rPr lang="ko-KR" altLang="en-US" dirty="0"/>
              <a:t>명</a:t>
            </a:r>
            <a:r>
              <a:rPr lang="en-US" altLang="ko-KR" dirty="0"/>
              <a:t>{</a:t>
            </a:r>
            <a:r>
              <a:rPr lang="ko-KR" altLang="en-US" dirty="0"/>
              <a:t>세계</a:t>
            </a:r>
            <a:r>
              <a:rPr lang="en-US" altLang="ko-KR" dirty="0"/>
              <a:t>55</a:t>
            </a:r>
            <a:r>
              <a:rPr lang="ko-KR" altLang="en-US" dirty="0"/>
              <a:t>위</a:t>
            </a:r>
            <a:r>
              <a:rPr lang="en-US" altLang="ko-KR" dirty="0"/>
              <a:t>}</a:t>
            </a:r>
          </a:p>
          <a:p>
            <a:r>
              <a:rPr lang="en-US" altLang="ko-KR" dirty="0"/>
              <a:t>GDP</a:t>
            </a:r>
            <a:r>
              <a:rPr lang="ko-KR" altLang="en-US" dirty="0"/>
              <a:t>일인당</a:t>
            </a:r>
            <a:r>
              <a:rPr lang="en-US" altLang="ko-KR" dirty="0"/>
              <a:t>:5</a:t>
            </a:r>
            <a:r>
              <a:rPr lang="ko-KR" altLang="en-US" dirty="0"/>
              <a:t>만</a:t>
            </a:r>
            <a:r>
              <a:rPr lang="en-US" altLang="ko-KR" dirty="0"/>
              <a:t>4.9071</a:t>
            </a:r>
            <a:r>
              <a:rPr lang="ko-KR" altLang="en-US" dirty="0"/>
              <a:t>달러</a:t>
            </a:r>
            <a:endParaRPr lang="en-US" altLang="ko-KR" dirty="0"/>
          </a:p>
          <a:p>
            <a:r>
              <a:rPr lang="ko-KR" altLang="en-US" dirty="0"/>
              <a:t>화폐단위</a:t>
            </a:r>
            <a:r>
              <a:rPr lang="en-US" altLang="ko-KR" dirty="0"/>
              <a:t>{</a:t>
            </a:r>
            <a:r>
              <a:rPr lang="ko-KR" altLang="en-US" dirty="0"/>
              <a:t>호주달라</a:t>
            </a:r>
            <a:r>
              <a:rPr lang="en-US" altLang="ko-KR" dirty="0"/>
              <a:t>}AS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8571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9A7D4BB-431D-4C0A-9F18-B04D7BCE9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국가</a:t>
            </a:r>
            <a:r>
              <a:rPr lang="en-US" altLang="ko-KR" dirty="0"/>
              <a:t>:</a:t>
            </a:r>
            <a:r>
              <a:rPr lang="ko-KR" altLang="en-US" dirty="0"/>
              <a:t>오스트레일리아여 굳세게 전진하라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국화</a:t>
            </a:r>
            <a:r>
              <a:rPr lang="en-US" altLang="ko-KR" dirty="0"/>
              <a:t>:</a:t>
            </a:r>
            <a:r>
              <a:rPr lang="ko-KR" altLang="en-US" dirty="0" err="1"/>
              <a:t>피크난사</a:t>
            </a:r>
            <a:r>
              <a:rPr lang="en-US" altLang="ko-KR" dirty="0"/>
              <a:t>,</a:t>
            </a:r>
            <a:r>
              <a:rPr lang="ko-KR" altLang="en-US" dirty="0"/>
              <a:t>아카시아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국제전화번호</a:t>
            </a:r>
            <a:r>
              <a:rPr lang="en-US" altLang="ko-KR" dirty="0"/>
              <a:t>:+61</a:t>
            </a:r>
          </a:p>
          <a:p>
            <a:pPr marL="0" indent="0">
              <a:buNone/>
            </a:pPr>
            <a:r>
              <a:rPr lang="ko-KR" altLang="en-US" dirty="0"/>
              <a:t>국방</a:t>
            </a:r>
            <a:r>
              <a:rPr lang="en-US" altLang="ko-KR" dirty="0"/>
              <a:t>: </a:t>
            </a:r>
            <a:r>
              <a:rPr lang="ko-KR" altLang="en-US" dirty="0" err="1"/>
              <a:t>앨리자베스</a:t>
            </a:r>
            <a:r>
              <a:rPr lang="en-US" altLang="ko-KR" dirty="0"/>
              <a:t>2</a:t>
            </a:r>
            <a:r>
              <a:rPr lang="ko-KR" altLang="en-US" dirty="0"/>
              <a:t>세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국제연합</a:t>
            </a:r>
            <a:r>
              <a:rPr lang="en-US" altLang="ko-KR" dirty="0"/>
              <a:t>:</a:t>
            </a:r>
            <a:r>
              <a:rPr lang="ko-KR" altLang="en-US" dirty="0" err="1"/>
              <a:t>가입년도</a:t>
            </a:r>
            <a:r>
              <a:rPr lang="en-US" altLang="ko-KR" dirty="0"/>
              <a:t>:1945</a:t>
            </a:r>
            <a:r>
              <a:rPr lang="ko-KR" altLang="en-US" dirty="0"/>
              <a:t>년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비자형태</a:t>
            </a:r>
            <a:r>
              <a:rPr lang="en-US" altLang="ko-KR" dirty="0"/>
              <a:t>: </a:t>
            </a:r>
            <a:r>
              <a:rPr lang="ko-KR" altLang="en-US" dirty="0"/>
              <a:t>무비자입국</a:t>
            </a:r>
            <a:r>
              <a:rPr lang="en-US" altLang="ko-KR" dirty="0"/>
              <a:t>, </a:t>
            </a:r>
            <a:r>
              <a:rPr lang="ko-KR" altLang="en-US" dirty="0"/>
              <a:t>양국모두</a:t>
            </a:r>
            <a:r>
              <a:rPr lang="en-US" altLang="ko-KR" dirty="0"/>
              <a:t>90</a:t>
            </a:r>
            <a:r>
              <a:rPr lang="ko-KR" altLang="en-US" dirty="0"/>
              <a:t>일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정부형태</a:t>
            </a:r>
            <a:r>
              <a:rPr lang="en-US" altLang="ko-KR" dirty="0"/>
              <a:t>:</a:t>
            </a:r>
            <a:r>
              <a:rPr lang="ko-KR" altLang="en-US" dirty="0"/>
              <a:t>영연방 왕국</a:t>
            </a:r>
            <a:r>
              <a:rPr lang="en-US" altLang="ko-KR" dirty="0"/>
              <a:t>,</a:t>
            </a:r>
            <a:r>
              <a:rPr lang="ko-KR" altLang="en-US" dirty="0"/>
              <a:t>입헌군주제</a:t>
            </a:r>
            <a:r>
              <a:rPr lang="en-US" altLang="ko-KR" dirty="0"/>
              <a:t>,</a:t>
            </a:r>
            <a:r>
              <a:rPr lang="ko-KR" altLang="en-US" dirty="0"/>
              <a:t>연방제</a:t>
            </a:r>
            <a:r>
              <a:rPr lang="en-US" altLang="ko-KR" dirty="0"/>
              <a:t>,</a:t>
            </a:r>
            <a:r>
              <a:rPr lang="ko-KR" altLang="en-US" dirty="0"/>
              <a:t>의원내각재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연방총독</a:t>
            </a:r>
            <a:r>
              <a:rPr lang="en-US" altLang="ko-KR" dirty="0"/>
              <a:t>:</a:t>
            </a:r>
            <a:r>
              <a:rPr lang="ko-KR" altLang="en-US" dirty="0" err="1"/>
              <a:t>데이비트헐리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5344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510FBD6-1CEA-41C4-B7D0-EA040BDDE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호주코로나</a:t>
            </a:r>
            <a:r>
              <a:rPr lang="en-US" altLang="ko-KR" dirty="0"/>
              <a:t>: </a:t>
            </a:r>
            <a:r>
              <a:rPr lang="ko-KR" altLang="en-US" dirty="0" err="1"/>
              <a:t>확진자</a:t>
            </a:r>
            <a:r>
              <a:rPr lang="en-US" altLang="ko-KR" dirty="0"/>
              <a:t>:27.264</a:t>
            </a:r>
            <a:r>
              <a:rPr lang="ko-KR" altLang="en-US" dirty="0"/>
              <a:t>명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            : </a:t>
            </a:r>
            <a:r>
              <a:rPr lang="ko-KR" altLang="en-US" dirty="0"/>
              <a:t>사망자</a:t>
            </a:r>
            <a:r>
              <a:rPr lang="en-US" altLang="ko-KR" dirty="0"/>
              <a:t>:921</a:t>
            </a:r>
            <a:r>
              <a:rPr lang="ko-KR" altLang="en-US" dirty="0"/>
              <a:t>명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10</a:t>
            </a:r>
            <a:r>
              <a:rPr lang="ko-KR" altLang="en-US" dirty="0"/>
              <a:t>월</a:t>
            </a:r>
            <a:r>
              <a:rPr lang="en-US" altLang="ko-KR" dirty="0"/>
              <a:t>20</a:t>
            </a:r>
            <a:r>
              <a:rPr lang="ko-KR" altLang="en-US" dirty="0"/>
              <a:t>일 기준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sz="1600" dirty="0"/>
              <a:t>우리 보다 깨끗한 나라이다</a:t>
            </a:r>
          </a:p>
        </p:txBody>
      </p:sp>
    </p:spTree>
    <p:extLst>
      <p:ext uri="{BB962C8B-B14F-4D97-AF65-F5344CB8AC3E}">
        <p14:creationId xmlns:p14="http://schemas.microsoft.com/office/powerpoint/2010/main" val="1019817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내용 개체 틀 24">
            <a:extLst>
              <a:ext uri="{FF2B5EF4-FFF2-40B4-BE49-F238E27FC236}">
                <a16:creationId xmlns:a16="http://schemas.microsoft.com/office/drawing/2014/main" id="{169BFF50-BA0D-40B0-859B-648B97908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748945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내용 개체 틀 1">
            <a:extLst>
              <a:ext uri="{FF2B5EF4-FFF2-40B4-BE49-F238E27FC236}">
                <a16:creationId xmlns:a16="http://schemas.microsoft.com/office/drawing/2014/main" id="{5F7ADB63-8D74-4E9A-9E1A-E40F9629F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279" y="67112"/>
            <a:ext cx="12013035" cy="670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53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내용 개체 틀 1">
            <a:extLst>
              <a:ext uri="{FF2B5EF4-FFF2-40B4-BE49-F238E27FC236}">
                <a16:creationId xmlns:a16="http://schemas.microsoft.com/office/drawing/2014/main" id="{FF8FDC3F-2660-4EB3-9743-8D472BF842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66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0AB78E-9E36-427B-B1DF-214B16323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5400" dirty="0"/>
              <a:t>발표를 </a:t>
            </a:r>
            <a:r>
              <a:rPr lang="ko-KR" altLang="en-US" sz="5400" dirty="0" err="1"/>
              <a:t>들어주셨어</a:t>
            </a:r>
            <a:r>
              <a:rPr lang="ko-KR" altLang="en-US" sz="5400" dirty="0"/>
              <a:t> 감사합니다</a:t>
            </a:r>
            <a:r>
              <a:rPr lang="en-US" altLang="ko-KR" sz="5400" dirty="0"/>
              <a:t>.</a:t>
            </a:r>
            <a:endParaRPr lang="ko-KR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5550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131</Words>
  <Application>Microsoft Office PowerPoint</Application>
  <PresentationFormat>와이드스크린</PresentationFormat>
  <Paragraphs>26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1" baseType="lpstr">
      <vt:lpstr>맑은 고딕</vt:lpstr>
      <vt:lpstr>Arial</vt:lpstr>
      <vt:lpstr>Office 테마</vt:lpstr>
      <vt:lpstr>호주{오스트레일리아}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호주</dc:title>
  <dc:creator>ADMIN</dc:creator>
  <cp:lastModifiedBy>ADMIN</cp:lastModifiedBy>
  <cp:revision>11</cp:revision>
  <dcterms:created xsi:type="dcterms:W3CDTF">2020-10-29T07:13:54Z</dcterms:created>
  <dcterms:modified xsi:type="dcterms:W3CDTF">2020-10-29T11:23:19Z</dcterms:modified>
</cp:coreProperties>
</file>